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72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07D924-B5D3-4F4D-BB9D-41CA81B52E34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6808DB76-E9F0-44A4-8780-896D89541DDB}">
      <dgm:prSet phldrT="[テキスト]" custT="1"/>
      <dgm:spPr/>
      <dgm:t>
        <a:bodyPr/>
        <a:lstStyle/>
        <a:p>
          <a:r>
            <a:rPr kumimoji="1" lang="ja-JP" altLang="en-US" sz="3200" dirty="0"/>
            <a:t>レストラン等と連携してメニュー開発をする中で、プロの視点を学ぶ</a:t>
          </a:r>
        </a:p>
      </dgm:t>
    </dgm:pt>
    <dgm:pt modelId="{DC1769AD-3255-4948-88C7-ADECDF318055}" type="parTrans" cxnId="{426ECB5D-6BD2-4467-B1DC-0EAEA14AE662}">
      <dgm:prSet/>
      <dgm:spPr/>
      <dgm:t>
        <a:bodyPr/>
        <a:lstStyle/>
        <a:p>
          <a:endParaRPr kumimoji="1" lang="ja-JP" altLang="en-US"/>
        </a:p>
      </dgm:t>
    </dgm:pt>
    <dgm:pt modelId="{80E3531A-9496-40CB-99FD-D2EC83200847}" type="sibTrans" cxnId="{426ECB5D-6BD2-4467-B1DC-0EAEA14AE662}">
      <dgm:prSet/>
      <dgm:spPr/>
      <dgm:t>
        <a:bodyPr/>
        <a:lstStyle/>
        <a:p>
          <a:endParaRPr kumimoji="1" lang="ja-JP" altLang="en-US" dirty="0"/>
        </a:p>
      </dgm:t>
    </dgm:pt>
    <dgm:pt modelId="{074B3493-2AD3-4F89-A9D0-20AEE42C1A9D}">
      <dgm:prSet phldrT="[テキスト]"/>
      <dgm:spPr/>
      <dgm:t>
        <a:bodyPr/>
        <a:lstStyle/>
        <a:p>
          <a:r>
            <a:rPr kumimoji="1" lang="ja-JP" altLang="en-US" dirty="0"/>
            <a:t>地元の食材を使用したメニュー開発をとおして、地域活性化につなげる</a:t>
          </a:r>
        </a:p>
      </dgm:t>
    </dgm:pt>
    <dgm:pt modelId="{1AB7EA99-4D30-4C83-A9A1-251E088A02B4}" type="parTrans" cxnId="{6217AAEB-DD17-496F-8D9A-86D4571F0C0E}">
      <dgm:prSet/>
      <dgm:spPr/>
      <dgm:t>
        <a:bodyPr/>
        <a:lstStyle/>
        <a:p>
          <a:endParaRPr kumimoji="1" lang="ja-JP" altLang="en-US"/>
        </a:p>
      </dgm:t>
    </dgm:pt>
    <dgm:pt modelId="{21467FF4-A7E3-43F9-98AF-506A32412E42}" type="sibTrans" cxnId="{6217AAEB-DD17-496F-8D9A-86D4571F0C0E}">
      <dgm:prSet/>
      <dgm:spPr/>
      <dgm:t>
        <a:bodyPr/>
        <a:lstStyle/>
        <a:p>
          <a:endParaRPr kumimoji="1" lang="ja-JP" altLang="en-US"/>
        </a:p>
      </dgm:t>
    </dgm:pt>
    <dgm:pt modelId="{426F6A64-0D65-46BB-B6F4-3088BB1C72BE}">
      <dgm:prSet phldrT="[テキスト]"/>
      <dgm:spPr/>
      <dgm:t>
        <a:bodyPr/>
        <a:lstStyle/>
        <a:p>
          <a:r>
            <a:rPr kumimoji="1" lang="ja-JP" altLang="en-US" dirty="0"/>
            <a:t>地域企業との連携、地産地消により宝来市への理解を深める</a:t>
          </a:r>
        </a:p>
      </dgm:t>
    </dgm:pt>
    <dgm:pt modelId="{FE2F63D7-28C4-4476-A037-DC5ADA4B5720}" type="parTrans" cxnId="{E27C40EF-AA50-46E6-B9C0-04D299C591A6}">
      <dgm:prSet/>
      <dgm:spPr/>
      <dgm:t>
        <a:bodyPr/>
        <a:lstStyle/>
        <a:p>
          <a:endParaRPr kumimoji="1" lang="ja-JP" altLang="en-US"/>
        </a:p>
      </dgm:t>
    </dgm:pt>
    <dgm:pt modelId="{2A95A283-E50C-4A49-8DCE-D08203EF697E}" type="sibTrans" cxnId="{E27C40EF-AA50-46E6-B9C0-04D299C591A6}">
      <dgm:prSet/>
      <dgm:spPr/>
      <dgm:t>
        <a:bodyPr/>
        <a:lstStyle/>
        <a:p>
          <a:endParaRPr kumimoji="1" lang="ja-JP" altLang="en-US"/>
        </a:p>
      </dgm:t>
    </dgm:pt>
    <dgm:pt modelId="{1B9B3BB5-A3C6-4928-BA22-31EE3B15DA45}" type="pres">
      <dgm:prSet presAssocID="{2607D924-B5D3-4F4D-BB9D-41CA81B52E34}" presName="linear" presStyleCnt="0">
        <dgm:presLayoutVars>
          <dgm:animLvl val="lvl"/>
          <dgm:resizeHandles val="exact"/>
        </dgm:presLayoutVars>
      </dgm:prSet>
      <dgm:spPr/>
    </dgm:pt>
    <dgm:pt modelId="{74C070EA-F13D-4568-90C2-41D3200AA02F}" type="pres">
      <dgm:prSet presAssocID="{6808DB76-E9F0-44A4-8780-896D89541DD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41486261-D0CD-4DA9-80D4-64548D59F886}" type="pres">
      <dgm:prSet presAssocID="{80E3531A-9496-40CB-99FD-D2EC83200847}" presName="spacer" presStyleCnt="0"/>
      <dgm:spPr/>
    </dgm:pt>
    <dgm:pt modelId="{DDE67590-39C9-41EE-93DF-4DCBAAA4FFEB}" type="pres">
      <dgm:prSet presAssocID="{074B3493-2AD3-4F89-A9D0-20AEE42C1A9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42FDD30-857E-479F-BC9E-09BCF38D75D6}" type="pres">
      <dgm:prSet presAssocID="{21467FF4-A7E3-43F9-98AF-506A32412E42}" presName="spacer" presStyleCnt="0"/>
      <dgm:spPr/>
    </dgm:pt>
    <dgm:pt modelId="{2EDED9A2-8A18-489A-B1EF-30B6B87B52AF}" type="pres">
      <dgm:prSet presAssocID="{426F6A64-0D65-46BB-B6F4-3088BB1C72BE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C4D96006-79AF-449A-80DA-908B3677F8CF}" type="presOf" srcId="{2607D924-B5D3-4F4D-BB9D-41CA81B52E34}" destId="{1B9B3BB5-A3C6-4928-BA22-31EE3B15DA45}" srcOrd="0" destOrd="0" presId="urn:microsoft.com/office/officeart/2005/8/layout/vList2"/>
    <dgm:cxn modelId="{426ECB5D-6BD2-4467-B1DC-0EAEA14AE662}" srcId="{2607D924-B5D3-4F4D-BB9D-41CA81B52E34}" destId="{6808DB76-E9F0-44A4-8780-896D89541DDB}" srcOrd="0" destOrd="0" parTransId="{DC1769AD-3255-4948-88C7-ADECDF318055}" sibTransId="{80E3531A-9496-40CB-99FD-D2EC83200847}"/>
    <dgm:cxn modelId="{03CFA94F-3FB7-4056-8E98-A55F66D121BB}" type="presOf" srcId="{074B3493-2AD3-4F89-A9D0-20AEE42C1A9D}" destId="{DDE67590-39C9-41EE-93DF-4DCBAAA4FFEB}" srcOrd="0" destOrd="0" presId="urn:microsoft.com/office/officeart/2005/8/layout/vList2"/>
    <dgm:cxn modelId="{361EF6BC-DA75-4E37-9AB4-DD914824D8F5}" type="presOf" srcId="{6808DB76-E9F0-44A4-8780-896D89541DDB}" destId="{74C070EA-F13D-4568-90C2-41D3200AA02F}" srcOrd="0" destOrd="0" presId="urn:microsoft.com/office/officeart/2005/8/layout/vList2"/>
    <dgm:cxn modelId="{6870FED5-A77B-41E9-B2BA-6F0680C56A40}" type="presOf" srcId="{426F6A64-0D65-46BB-B6F4-3088BB1C72BE}" destId="{2EDED9A2-8A18-489A-B1EF-30B6B87B52AF}" srcOrd="0" destOrd="0" presId="urn:microsoft.com/office/officeart/2005/8/layout/vList2"/>
    <dgm:cxn modelId="{6217AAEB-DD17-496F-8D9A-86D4571F0C0E}" srcId="{2607D924-B5D3-4F4D-BB9D-41CA81B52E34}" destId="{074B3493-2AD3-4F89-A9D0-20AEE42C1A9D}" srcOrd="1" destOrd="0" parTransId="{1AB7EA99-4D30-4C83-A9A1-251E088A02B4}" sibTransId="{21467FF4-A7E3-43F9-98AF-506A32412E42}"/>
    <dgm:cxn modelId="{E27C40EF-AA50-46E6-B9C0-04D299C591A6}" srcId="{2607D924-B5D3-4F4D-BB9D-41CA81B52E34}" destId="{426F6A64-0D65-46BB-B6F4-3088BB1C72BE}" srcOrd="2" destOrd="0" parTransId="{FE2F63D7-28C4-4476-A037-DC5ADA4B5720}" sibTransId="{2A95A283-E50C-4A49-8DCE-D08203EF697E}"/>
    <dgm:cxn modelId="{ECC5B695-ED35-4672-94F2-179A26C85B23}" type="presParOf" srcId="{1B9B3BB5-A3C6-4928-BA22-31EE3B15DA45}" destId="{74C070EA-F13D-4568-90C2-41D3200AA02F}" srcOrd="0" destOrd="0" presId="urn:microsoft.com/office/officeart/2005/8/layout/vList2"/>
    <dgm:cxn modelId="{24D7CC64-BD15-4003-93A0-4448C83ACAE0}" type="presParOf" srcId="{1B9B3BB5-A3C6-4928-BA22-31EE3B15DA45}" destId="{41486261-D0CD-4DA9-80D4-64548D59F886}" srcOrd="1" destOrd="0" presId="urn:microsoft.com/office/officeart/2005/8/layout/vList2"/>
    <dgm:cxn modelId="{AE77BF45-1491-452C-B87A-21247D1E5BAF}" type="presParOf" srcId="{1B9B3BB5-A3C6-4928-BA22-31EE3B15DA45}" destId="{DDE67590-39C9-41EE-93DF-4DCBAAA4FFEB}" srcOrd="2" destOrd="0" presId="urn:microsoft.com/office/officeart/2005/8/layout/vList2"/>
    <dgm:cxn modelId="{8A3A7547-8F57-4329-B3CB-0073B5725FED}" type="presParOf" srcId="{1B9B3BB5-A3C6-4928-BA22-31EE3B15DA45}" destId="{742FDD30-857E-479F-BC9E-09BCF38D75D6}" srcOrd="3" destOrd="0" presId="urn:microsoft.com/office/officeart/2005/8/layout/vList2"/>
    <dgm:cxn modelId="{322C32A2-CD52-4183-AF3F-C11F241E3615}" type="presParOf" srcId="{1B9B3BB5-A3C6-4928-BA22-31EE3B15DA45}" destId="{2EDED9A2-8A18-489A-B1EF-30B6B87B52A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7DB625-4649-4116-B131-A2FC1CCF7E43}" type="doc">
      <dgm:prSet loTypeId="urn:microsoft.com/office/officeart/2005/8/layout/radial4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2E830F15-956C-4CCD-B8BB-BBDF768AF96B}">
      <dgm:prSet phldrT="[テキスト]" custT="1"/>
      <dgm:spPr/>
      <dgm:t>
        <a:bodyPr/>
        <a:lstStyle/>
        <a:p>
          <a:r>
            <a:rPr kumimoji="1" lang="ja-JP" altLang="en-US" sz="3600" b="1" dirty="0"/>
            <a:t>青野丘</a:t>
          </a:r>
          <a:br>
            <a:rPr kumimoji="1" lang="en-US" altLang="ja-JP" sz="3600" b="1" dirty="0"/>
          </a:br>
          <a:r>
            <a:rPr kumimoji="1" lang="ja-JP" altLang="en-US" sz="3600" b="1" dirty="0"/>
            <a:t>高校</a:t>
          </a:r>
        </a:p>
      </dgm:t>
    </dgm:pt>
    <dgm:pt modelId="{3D1F0BFB-B25E-43FB-9EA8-5DC65B58E10B}" type="parTrans" cxnId="{96C34366-F53A-4172-BB96-F4F916020C26}">
      <dgm:prSet/>
      <dgm:spPr/>
      <dgm:t>
        <a:bodyPr/>
        <a:lstStyle/>
        <a:p>
          <a:endParaRPr kumimoji="1" lang="ja-JP" altLang="en-US" sz="1000"/>
        </a:p>
      </dgm:t>
    </dgm:pt>
    <dgm:pt modelId="{58E7AE58-DF82-41BB-B2CA-BB9549215A1C}" type="sibTrans" cxnId="{96C34366-F53A-4172-BB96-F4F916020C26}">
      <dgm:prSet/>
      <dgm:spPr/>
      <dgm:t>
        <a:bodyPr/>
        <a:lstStyle/>
        <a:p>
          <a:endParaRPr kumimoji="1" lang="ja-JP" altLang="en-US" sz="1000"/>
        </a:p>
      </dgm:t>
    </dgm:pt>
    <dgm:pt modelId="{8EAEC9E6-5BED-4499-BFA8-CD50943AD39D}">
      <dgm:prSet phldrT="[テキスト]" custT="1"/>
      <dgm:spPr/>
      <dgm:t>
        <a:bodyPr/>
        <a:lstStyle/>
        <a:p>
          <a:r>
            <a:rPr kumimoji="1" lang="ja-JP" altLang="en-US" sz="2800" b="1" dirty="0"/>
            <a:t>市役所</a:t>
          </a:r>
        </a:p>
      </dgm:t>
    </dgm:pt>
    <dgm:pt modelId="{72953477-36A9-4375-BABC-4464F0B524E2}" type="parTrans" cxnId="{ED210E03-CABB-401A-BD80-9BA88BA1E99C}">
      <dgm:prSet/>
      <dgm:spPr/>
      <dgm:t>
        <a:bodyPr/>
        <a:lstStyle/>
        <a:p>
          <a:endParaRPr kumimoji="1" lang="ja-JP" altLang="en-US" sz="1000"/>
        </a:p>
      </dgm:t>
    </dgm:pt>
    <dgm:pt modelId="{C0BC3F07-EA98-45E2-A6CA-89001DD2ADBE}" type="sibTrans" cxnId="{ED210E03-CABB-401A-BD80-9BA88BA1E99C}">
      <dgm:prSet/>
      <dgm:spPr/>
      <dgm:t>
        <a:bodyPr/>
        <a:lstStyle/>
        <a:p>
          <a:endParaRPr kumimoji="1" lang="ja-JP" altLang="en-US" sz="1000"/>
        </a:p>
      </dgm:t>
    </dgm:pt>
    <dgm:pt modelId="{04E157C2-7A7E-4E0C-8306-EBB4E07C0911}">
      <dgm:prSet phldrT="[テキスト]" custT="1"/>
      <dgm:spPr/>
      <dgm:t>
        <a:bodyPr/>
        <a:lstStyle/>
        <a:p>
          <a:r>
            <a:rPr kumimoji="1" lang="ja-JP" altLang="en-US" sz="2800" b="1" dirty="0"/>
            <a:t>レストラン</a:t>
          </a:r>
        </a:p>
      </dgm:t>
    </dgm:pt>
    <dgm:pt modelId="{4CA6B2DC-4E9B-4B1D-99BC-2BBA86EF7FF9}" type="parTrans" cxnId="{4D189DA0-1002-4FD4-9F5A-782E66ACD3A4}">
      <dgm:prSet/>
      <dgm:spPr/>
      <dgm:t>
        <a:bodyPr/>
        <a:lstStyle/>
        <a:p>
          <a:endParaRPr kumimoji="1" lang="ja-JP" altLang="en-US" sz="1000"/>
        </a:p>
      </dgm:t>
    </dgm:pt>
    <dgm:pt modelId="{FD8F1315-12B4-4408-8051-AC80630A3AC5}" type="sibTrans" cxnId="{4D189DA0-1002-4FD4-9F5A-782E66ACD3A4}">
      <dgm:prSet/>
      <dgm:spPr/>
      <dgm:t>
        <a:bodyPr/>
        <a:lstStyle/>
        <a:p>
          <a:endParaRPr kumimoji="1" lang="ja-JP" altLang="en-US" sz="1000"/>
        </a:p>
      </dgm:t>
    </dgm:pt>
    <dgm:pt modelId="{D3062FC6-45C5-4D70-9C10-DDD6175B4048}">
      <dgm:prSet phldrT="[テキスト]" custT="1"/>
      <dgm:spPr/>
      <dgm:t>
        <a:bodyPr/>
        <a:lstStyle/>
        <a:p>
          <a:r>
            <a:rPr kumimoji="1" lang="ja-JP" altLang="en-US" sz="2800" b="1" dirty="0"/>
            <a:t>道の駅</a:t>
          </a:r>
          <a:br>
            <a:rPr kumimoji="1" lang="en-US" altLang="ja-JP" sz="2800" b="1" dirty="0"/>
          </a:br>
          <a:r>
            <a:rPr kumimoji="1" lang="ja-JP" altLang="en-US" sz="2800" b="1" dirty="0"/>
            <a:t>（売店）</a:t>
          </a:r>
        </a:p>
      </dgm:t>
    </dgm:pt>
    <dgm:pt modelId="{501E4F50-A02B-4D4B-B851-0A2BB786C252}" type="parTrans" cxnId="{C7C075C2-55B8-4D33-8429-2387A7D3C199}">
      <dgm:prSet/>
      <dgm:spPr/>
      <dgm:t>
        <a:bodyPr/>
        <a:lstStyle/>
        <a:p>
          <a:endParaRPr kumimoji="1" lang="ja-JP" altLang="en-US" sz="1000"/>
        </a:p>
      </dgm:t>
    </dgm:pt>
    <dgm:pt modelId="{D40EC5BC-128C-40F6-A40F-6930FA765A9F}" type="sibTrans" cxnId="{C7C075C2-55B8-4D33-8429-2387A7D3C199}">
      <dgm:prSet/>
      <dgm:spPr/>
      <dgm:t>
        <a:bodyPr/>
        <a:lstStyle/>
        <a:p>
          <a:endParaRPr kumimoji="1" lang="ja-JP" altLang="en-US" sz="1000"/>
        </a:p>
      </dgm:t>
    </dgm:pt>
    <dgm:pt modelId="{6BF972DF-1A9F-4E25-9D05-92A5A294CC68}" type="pres">
      <dgm:prSet presAssocID="{9B7DB625-4649-4116-B131-A2FC1CCF7E4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D66B11B-AE68-4B3D-BD97-B700A31109A9}" type="pres">
      <dgm:prSet presAssocID="{2E830F15-956C-4CCD-B8BB-BBDF768AF96B}" presName="centerShape" presStyleLbl="node0" presStyleIdx="0" presStyleCnt="1"/>
      <dgm:spPr/>
    </dgm:pt>
    <dgm:pt modelId="{94EA3A29-8866-4A46-81CA-2E57E0516F15}" type="pres">
      <dgm:prSet presAssocID="{72953477-36A9-4375-BABC-4464F0B524E2}" presName="parTrans" presStyleLbl="bgSibTrans2D1" presStyleIdx="0" presStyleCnt="3"/>
      <dgm:spPr/>
    </dgm:pt>
    <dgm:pt modelId="{985245C9-ED79-41A5-B5A1-8764AADBD29D}" type="pres">
      <dgm:prSet presAssocID="{8EAEC9E6-5BED-4499-BFA8-CD50943AD39D}" presName="node" presStyleLbl="node1" presStyleIdx="0" presStyleCnt="3">
        <dgm:presLayoutVars>
          <dgm:bulletEnabled val="1"/>
        </dgm:presLayoutVars>
      </dgm:prSet>
      <dgm:spPr/>
    </dgm:pt>
    <dgm:pt modelId="{97945FCC-D226-4F2E-8EA9-829EB6F0AB02}" type="pres">
      <dgm:prSet presAssocID="{4CA6B2DC-4E9B-4B1D-99BC-2BBA86EF7FF9}" presName="parTrans" presStyleLbl="bgSibTrans2D1" presStyleIdx="1" presStyleCnt="3"/>
      <dgm:spPr/>
    </dgm:pt>
    <dgm:pt modelId="{0723CBA3-2F6F-4D82-AC96-FA1BD94562DE}" type="pres">
      <dgm:prSet presAssocID="{04E157C2-7A7E-4E0C-8306-EBB4E07C0911}" presName="node" presStyleLbl="node1" presStyleIdx="1" presStyleCnt="3">
        <dgm:presLayoutVars>
          <dgm:bulletEnabled val="1"/>
        </dgm:presLayoutVars>
      </dgm:prSet>
      <dgm:spPr/>
    </dgm:pt>
    <dgm:pt modelId="{EB963ED4-CE0D-4001-85CD-A1CF7A882116}" type="pres">
      <dgm:prSet presAssocID="{501E4F50-A02B-4D4B-B851-0A2BB786C252}" presName="parTrans" presStyleLbl="bgSibTrans2D1" presStyleIdx="2" presStyleCnt="3"/>
      <dgm:spPr/>
    </dgm:pt>
    <dgm:pt modelId="{2A8A952B-7B5A-466E-A87E-403E37957DFA}" type="pres">
      <dgm:prSet presAssocID="{D3062FC6-45C5-4D70-9C10-DDD6175B4048}" presName="node" presStyleLbl="node1" presStyleIdx="2" presStyleCnt="3">
        <dgm:presLayoutVars>
          <dgm:bulletEnabled val="1"/>
        </dgm:presLayoutVars>
      </dgm:prSet>
      <dgm:spPr/>
    </dgm:pt>
  </dgm:ptLst>
  <dgm:cxnLst>
    <dgm:cxn modelId="{ED210E03-CABB-401A-BD80-9BA88BA1E99C}" srcId="{2E830F15-956C-4CCD-B8BB-BBDF768AF96B}" destId="{8EAEC9E6-5BED-4499-BFA8-CD50943AD39D}" srcOrd="0" destOrd="0" parTransId="{72953477-36A9-4375-BABC-4464F0B524E2}" sibTransId="{C0BC3F07-EA98-45E2-A6CA-89001DD2ADBE}"/>
    <dgm:cxn modelId="{A8144B10-B7E7-4C2A-9C67-2D82E34938D7}" type="presOf" srcId="{D3062FC6-45C5-4D70-9C10-DDD6175B4048}" destId="{2A8A952B-7B5A-466E-A87E-403E37957DFA}" srcOrd="0" destOrd="0" presId="urn:microsoft.com/office/officeart/2005/8/layout/radial4"/>
    <dgm:cxn modelId="{6CCD3333-BAA7-4F23-9A9B-94C35A31EB49}" type="presOf" srcId="{9B7DB625-4649-4116-B131-A2FC1CCF7E43}" destId="{6BF972DF-1A9F-4E25-9D05-92A5A294CC68}" srcOrd="0" destOrd="0" presId="urn:microsoft.com/office/officeart/2005/8/layout/radial4"/>
    <dgm:cxn modelId="{96C34366-F53A-4172-BB96-F4F916020C26}" srcId="{9B7DB625-4649-4116-B131-A2FC1CCF7E43}" destId="{2E830F15-956C-4CCD-B8BB-BBDF768AF96B}" srcOrd="0" destOrd="0" parTransId="{3D1F0BFB-B25E-43FB-9EA8-5DC65B58E10B}" sibTransId="{58E7AE58-DF82-41BB-B2CA-BB9549215A1C}"/>
    <dgm:cxn modelId="{4234E56E-EB54-4E63-9B82-C1F92CC2AF4B}" type="presOf" srcId="{04E157C2-7A7E-4E0C-8306-EBB4E07C0911}" destId="{0723CBA3-2F6F-4D82-AC96-FA1BD94562DE}" srcOrd="0" destOrd="0" presId="urn:microsoft.com/office/officeart/2005/8/layout/radial4"/>
    <dgm:cxn modelId="{95912472-1FF5-4CF6-B8F5-EA8C5954C21D}" type="presOf" srcId="{2E830F15-956C-4CCD-B8BB-BBDF768AF96B}" destId="{9D66B11B-AE68-4B3D-BD97-B700A31109A9}" srcOrd="0" destOrd="0" presId="urn:microsoft.com/office/officeart/2005/8/layout/radial4"/>
    <dgm:cxn modelId="{4D189DA0-1002-4FD4-9F5A-782E66ACD3A4}" srcId="{2E830F15-956C-4CCD-B8BB-BBDF768AF96B}" destId="{04E157C2-7A7E-4E0C-8306-EBB4E07C0911}" srcOrd="1" destOrd="0" parTransId="{4CA6B2DC-4E9B-4B1D-99BC-2BBA86EF7FF9}" sibTransId="{FD8F1315-12B4-4408-8051-AC80630A3AC5}"/>
    <dgm:cxn modelId="{E98C44BB-42E5-4B13-B05C-6AFB7D2D355A}" type="presOf" srcId="{8EAEC9E6-5BED-4499-BFA8-CD50943AD39D}" destId="{985245C9-ED79-41A5-B5A1-8764AADBD29D}" srcOrd="0" destOrd="0" presId="urn:microsoft.com/office/officeart/2005/8/layout/radial4"/>
    <dgm:cxn modelId="{A83A91BD-B9FB-4B32-A093-339F92FB9356}" type="presOf" srcId="{72953477-36A9-4375-BABC-4464F0B524E2}" destId="{94EA3A29-8866-4A46-81CA-2E57E0516F15}" srcOrd="0" destOrd="0" presId="urn:microsoft.com/office/officeart/2005/8/layout/radial4"/>
    <dgm:cxn modelId="{C7C075C2-55B8-4D33-8429-2387A7D3C199}" srcId="{2E830F15-956C-4CCD-B8BB-BBDF768AF96B}" destId="{D3062FC6-45C5-4D70-9C10-DDD6175B4048}" srcOrd="2" destOrd="0" parTransId="{501E4F50-A02B-4D4B-B851-0A2BB786C252}" sibTransId="{D40EC5BC-128C-40F6-A40F-6930FA765A9F}"/>
    <dgm:cxn modelId="{11795FE1-BCB4-4CB0-B296-20A9FDBEEF46}" type="presOf" srcId="{501E4F50-A02B-4D4B-B851-0A2BB786C252}" destId="{EB963ED4-CE0D-4001-85CD-A1CF7A882116}" srcOrd="0" destOrd="0" presId="urn:microsoft.com/office/officeart/2005/8/layout/radial4"/>
    <dgm:cxn modelId="{DA715AFD-E932-4305-89EA-66F5F6F8D0D1}" type="presOf" srcId="{4CA6B2DC-4E9B-4B1D-99BC-2BBA86EF7FF9}" destId="{97945FCC-D226-4F2E-8EA9-829EB6F0AB02}" srcOrd="0" destOrd="0" presId="urn:microsoft.com/office/officeart/2005/8/layout/radial4"/>
    <dgm:cxn modelId="{5A5ADC77-1196-49A3-BBCE-05E30FCC9BB9}" type="presParOf" srcId="{6BF972DF-1A9F-4E25-9D05-92A5A294CC68}" destId="{9D66B11B-AE68-4B3D-BD97-B700A31109A9}" srcOrd="0" destOrd="0" presId="urn:microsoft.com/office/officeart/2005/8/layout/radial4"/>
    <dgm:cxn modelId="{30AF2308-3BE2-452E-BBEF-894D5B6590CD}" type="presParOf" srcId="{6BF972DF-1A9F-4E25-9D05-92A5A294CC68}" destId="{94EA3A29-8866-4A46-81CA-2E57E0516F15}" srcOrd="1" destOrd="0" presId="urn:microsoft.com/office/officeart/2005/8/layout/radial4"/>
    <dgm:cxn modelId="{8A7A9710-89A9-44D8-90DC-8CF2247EC060}" type="presParOf" srcId="{6BF972DF-1A9F-4E25-9D05-92A5A294CC68}" destId="{985245C9-ED79-41A5-B5A1-8764AADBD29D}" srcOrd="2" destOrd="0" presId="urn:microsoft.com/office/officeart/2005/8/layout/radial4"/>
    <dgm:cxn modelId="{BF022CCF-1626-4602-931D-176FA55DB76B}" type="presParOf" srcId="{6BF972DF-1A9F-4E25-9D05-92A5A294CC68}" destId="{97945FCC-D226-4F2E-8EA9-829EB6F0AB02}" srcOrd="3" destOrd="0" presId="urn:microsoft.com/office/officeart/2005/8/layout/radial4"/>
    <dgm:cxn modelId="{0DBABD8D-669C-47CC-A384-D484C20BB689}" type="presParOf" srcId="{6BF972DF-1A9F-4E25-9D05-92A5A294CC68}" destId="{0723CBA3-2F6F-4D82-AC96-FA1BD94562DE}" srcOrd="4" destOrd="0" presId="urn:microsoft.com/office/officeart/2005/8/layout/radial4"/>
    <dgm:cxn modelId="{73A10059-883B-49CB-A983-58DFE7740928}" type="presParOf" srcId="{6BF972DF-1A9F-4E25-9D05-92A5A294CC68}" destId="{EB963ED4-CE0D-4001-85CD-A1CF7A882116}" srcOrd="5" destOrd="0" presId="urn:microsoft.com/office/officeart/2005/8/layout/radial4"/>
    <dgm:cxn modelId="{FDDCA1E0-FB27-461D-877D-ADDA7CBD18F6}" type="presParOf" srcId="{6BF972DF-1A9F-4E25-9D05-92A5A294CC68}" destId="{2A8A952B-7B5A-466E-A87E-403E37957DF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2CF8A7-94AE-4998-A78F-4167D7C03B2C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kumimoji="1" lang="ja-JP" altLang="en-US"/>
        </a:p>
      </dgm:t>
    </dgm:pt>
    <dgm:pt modelId="{68B8DF3C-EA60-464D-8C79-C4E1511597D5}">
      <dgm:prSet phldrT="[テキスト]"/>
      <dgm:spPr/>
      <dgm:t>
        <a:bodyPr/>
        <a:lstStyle/>
        <a:p>
          <a:r>
            <a:rPr kumimoji="1" lang="ja-JP" altLang="en-US" dirty="0"/>
            <a:t>既存メニューの分析</a:t>
          </a:r>
        </a:p>
      </dgm:t>
    </dgm:pt>
    <dgm:pt modelId="{50BA0C6C-F916-4C12-8B84-EBE905100C29}" type="parTrans" cxnId="{353C47E6-736B-4008-9010-88EFA3E4A1FC}">
      <dgm:prSet/>
      <dgm:spPr/>
      <dgm:t>
        <a:bodyPr/>
        <a:lstStyle/>
        <a:p>
          <a:endParaRPr kumimoji="1" lang="ja-JP" altLang="en-US"/>
        </a:p>
      </dgm:t>
    </dgm:pt>
    <dgm:pt modelId="{AEE62488-6AB0-42B1-B324-6D7B557906DB}" type="sibTrans" cxnId="{353C47E6-736B-4008-9010-88EFA3E4A1FC}">
      <dgm:prSet/>
      <dgm:spPr/>
      <dgm:t>
        <a:bodyPr/>
        <a:lstStyle/>
        <a:p>
          <a:endParaRPr kumimoji="1" lang="ja-JP" altLang="en-US"/>
        </a:p>
      </dgm:t>
    </dgm:pt>
    <dgm:pt modelId="{E05DE200-5188-4B85-A517-B5CED63918F5}">
      <dgm:prSet phldrT="[テキスト]"/>
      <dgm:spPr/>
      <dgm:t>
        <a:bodyPr/>
        <a:lstStyle/>
        <a:p>
          <a:r>
            <a:rPr kumimoji="1" lang="ja-JP" altLang="en-US" dirty="0"/>
            <a:t>メニューコンセプトの考案</a:t>
          </a:r>
        </a:p>
      </dgm:t>
    </dgm:pt>
    <dgm:pt modelId="{97C238BC-A353-4414-B5C6-B27AF88E4CC0}" type="parTrans" cxnId="{C677411D-40D9-4594-8F50-A05D17DAE8E7}">
      <dgm:prSet/>
      <dgm:spPr/>
      <dgm:t>
        <a:bodyPr/>
        <a:lstStyle/>
        <a:p>
          <a:endParaRPr kumimoji="1" lang="ja-JP" altLang="en-US"/>
        </a:p>
      </dgm:t>
    </dgm:pt>
    <dgm:pt modelId="{FD27504F-A2DA-4E6F-9D76-FFCF2BBEE892}" type="sibTrans" cxnId="{C677411D-40D9-4594-8F50-A05D17DAE8E7}">
      <dgm:prSet/>
      <dgm:spPr/>
      <dgm:t>
        <a:bodyPr/>
        <a:lstStyle/>
        <a:p>
          <a:endParaRPr kumimoji="1" lang="ja-JP" altLang="en-US"/>
        </a:p>
      </dgm:t>
    </dgm:pt>
    <dgm:pt modelId="{1D66F510-E8F2-46DB-B19F-D80E8AFFAEAB}">
      <dgm:prSet phldrT="[テキスト]"/>
      <dgm:spPr/>
      <dgm:t>
        <a:bodyPr/>
        <a:lstStyle/>
        <a:p>
          <a:r>
            <a:rPr kumimoji="1" lang="ja-JP" altLang="en-US" dirty="0"/>
            <a:t>試作・分析</a:t>
          </a:r>
        </a:p>
      </dgm:t>
    </dgm:pt>
    <dgm:pt modelId="{B47DF500-6689-453B-A7A0-0259952B13BA}" type="parTrans" cxnId="{065DCBE6-CA94-43A8-93E1-D82C8BDCD86B}">
      <dgm:prSet/>
      <dgm:spPr/>
      <dgm:t>
        <a:bodyPr/>
        <a:lstStyle/>
        <a:p>
          <a:endParaRPr kumimoji="1" lang="ja-JP" altLang="en-US"/>
        </a:p>
      </dgm:t>
    </dgm:pt>
    <dgm:pt modelId="{C6064628-4AD9-4BA7-BF6C-656A2F396900}" type="sibTrans" cxnId="{065DCBE6-CA94-43A8-93E1-D82C8BDCD86B}">
      <dgm:prSet/>
      <dgm:spPr/>
      <dgm:t>
        <a:bodyPr/>
        <a:lstStyle/>
        <a:p>
          <a:endParaRPr kumimoji="1" lang="ja-JP" altLang="en-US"/>
        </a:p>
      </dgm:t>
    </dgm:pt>
    <dgm:pt modelId="{1838EB7F-72E8-4430-889E-958E67B822F6}">
      <dgm:prSet/>
      <dgm:spPr/>
      <dgm:t>
        <a:bodyPr/>
        <a:lstStyle/>
        <a:p>
          <a:r>
            <a:rPr kumimoji="1" lang="ja-JP" altLang="en-US" dirty="0"/>
            <a:t>レストランへのメニュー提案</a:t>
          </a:r>
        </a:p>
      </dgm:t>
    </dgm:pt>
    <dgm:pt modelId="{33927B2D-BA39-46ED-9FD4-F8ECB576DCB8}" type="parTrans" cxnId="{B722DB0A-7F47-4BC8-8170-7FD3713EDEFD}">
      <dgm:prSet/>
      <dgm:spPr/>
      <dgm:t>
        <a:bodyPr/>
        <a:lstStyle/>
        <a:p>
          <a:endParaRPr kumimoji="1" lang="ja-JP" altLang="en-US"/>
        </a:p>
      </dgm:t>
    </dgm:pt>
    <dgm:pt modelId="{B8893B0E-F539-4F57-9661-6DDE9DE3C974}" type="sibTrans" cxnId="{B722DB0A-7F47-4BC8-8170-7FD3713EDEFD}">
      <dgm:prSet/>
      <dgm:spPr/>
      <dgm:t>
        <a:bodyPr/>
        <a:lstStyle/>
        <a:p>
          <a:endParaRPr kumimoji="1" lang="ja-JP" altLang="en-US"/>
        </a:p>
      </dgm:t>
    </dgm:pt>
    <dgm:pt modelId="{4B2031A9-FB5C-4644-BAA6-3E8303BEF267}">
      <dgm:prSet/>
      <dgm:spPr/>
      <dgm:t>
        <a:bodyPr/>
        <a:lstStyle/>
        <a:p>
          <a:r>
            <a:rPr kumimoji="1" lang="ja-JP" altLang="en-US" dirty="0"/>
            <a:t>味、ボリューム、見た目、価格等の検証</a:t>
          </a:r>
        </a:p>
      </dgm:t>
    </dgm:pt>
    <dgm:pt modelId="{BFBC493D-7859-4D02-88A5-34F64410A703}" type="parTrans" cxnId="{D3E046AA-6690-43F4-A740-B623377A6CC6}">
      <dgm:prSet/>
      <dgm:spPr/>
      <dgm:t>
        <a:bodyPr/>
        <a:lstStyle/>
        <a:p>
          <a:endParaRPr kumimoji="1" lang="ja-JP" altLang="en-US"/>
        </a:p>
      </dgm:t>
    </dgm:pt>
    <dgm:pt modelId="{60543CE9-7A3E-45C6-92FF-90D0E6E4F4B0}" type="sibTrans" cxnId="{D3E046AA-6690-43F4-A740-B623377A6CC6}">
      <dgm:prSet/>
      <dgm:spPr/>
      <dgm:t>
        <a:bodyPr/>
        <a:lstStyle/>
        <a:p>
          <a:endParaRPr kumimoji="1" lang="ja-JP" altLang="en-US"/>
        </a:p>
      </dgm:t>
    </dgm:pt>
    <dgm:pt modelId="{AAA5C963-684E-4276-9442-C631CEF691EB}">
      <dgm:prSet/>
      <dgm:spPr/>
      <dgm:t>
        <a:bodyPr/>
        <a:lstStyle/>
        <a:p>
          <a:r>
            <a:rPr kumimoji="1" lang="ja-JP" altLang="en-US" dirty="0"/>
            <a:t>試作・分析</a:t>
          </a:r>
        </a:p>
      </dgm:t>
    </dgm:pt>
    <dgm:pt modelId="{411EAD8F-E4A5-49D3-8731-9B8124FE820F}" type="parTrans" cxnId="{BF4F8873-D6DD-4306-8B15-7F7498CE6C01}">
      <dgm:prSet/>
      <dgm:spPr/>
      <dgm:t>
        <a:bodyPr/>
        <a:lstStyle/>
        <a:p>
          <a:endParaRPr kumimoji="1" lang="ja-JP" altLang="en-US"/>
        </a:p>
      </dgm:t>
    </dgm:pt>
    <dgm:pt modelId="{30904155-10D4-470D-B31C-D75C2095AEE3}" type="sibTrans" cxnId="{BF4F8873-D6DD-4306-8B15-7F7498CE6C01}">
      <dgm:prSet/>
      <dgm:spPr/>
      <dgm:t>
        <a:bodyPr/>
        <a:lstStyle/>
        <a:p>
          <a:endParaRPr kumimoji="1" lang="ja-JP" altLang="en-US"/>
        </a:p>
      </dgm:t>
    </dgm:pt>
    <dgm:pt modelId="{0901ECF5-06A6-41F1-B611-BC919FDF88E7}">
      <dgm:prSet/>
      <dgm:spPr/>
      <dgm:t>
        <a:bodyPr/>
        <a:lstStyle/>
        <a:p>
          <a:r>
            <a:rPr kumimoji="1" lang="ja-JP" altLang="en-US" dirty="0"/>
            <a:t>レストランでの提供</a:t>
          </a:r>
        </a:p>
      </dgm:t>
    </dgm:pt>
    <dgm:pt modelId="{072250DB-A51B-43C7-9293-7B1A915759A6}" type="parTrans" cxnId="{7E9124BA-2C6C-4939-B468-C77D4703EF8B}">
      <dgm:prSet/>
      <dgm:spPr/>
      <dgm:t>
        <a:bodyPr/>
        <a:lstStyle/>
        <a:p>
          <a:endParaRPr kumimoji="1" lang="ja-JP" altLang="en-US"/>
        </a:p>
      </dgm:t>
    </dgm:pt>
    <dgm:pt modelId="{4F2EC6F8-4334-48CE-8F8D-E9F96150EAB1}" type="sibTrans" cxnId="{7E9124BA-2C6C-4939-B468-C77D4703EF8B}">
      <dgm:prSet/>
      <dgm:spPr/>
      <dgm:t>
        <a:bodyPr/>
        <a:lstStyle/>
        <a:p>
          <a:endParaRPr kumimoji="1" lang="ja-JP" altLang="en-US"/>
        </a:p>
      </dgm:t>
    </dgm:pt>
    <dgm:pt modelId="{EBD425A4-FC87-477E-9000-298FEE1DE8EE}" type="pres">
      <dgm:prSet presAssocID="{EB2CF8A7-94AE-4998-A78F-4167D7C03B2C}" presName="Name0" presStyleCnt="0">
        <dgm:presLayoutVars>
          <dgm:chMax val="7"/>
          <dgm:chPref val="7"/>
          <dgm:dir/>
        </dgm:presLayoutVars>
      </dgm:prSet>
      <dgm:spPr/>
    </dgm:pt>
    <dgm:pt modelId="{B934C29C-254C-441B-8D4C-93C7AEDCDC90}" type="pres">
      <dgm:prSet presAssocID="{EB2CF8A7-94AE-4998-A78F-4167D7C03B2C}" presName="Name1" presStyleCnt="0"/>
      <dgm:spPr/>
    </dgm:pt>
    <dgm:pt modelId="{C2CB8C6B-B99D-4200-9E4E-AFB2FA99A41F}" type="pres">
      <dgm:prSet presAssocID="{EB2CF8A7-94AE-4998-A78F-4167D7C03B2C}" presName="cycle" presStyleCnt="0"/>
      <dgm:spPr/>
    </dgm:pt>
    <dgm:pt modelId="{D2835284-D414-419D-967D-978F51490A19}" type="pres">
      <dgm:prSet presAssocID="{EB2CF8A7-94AE-4998-A78F-4167D7C03B2C}" presName="srcNode" presStyleLbl="node1" presStyleIdx="0" presStyleCnt="7"/>
      <dgm:spPr/>
    </dgm:pt>
    <dgm:pt modelId="{2AA12207-6BB5-4228-ABDC-625EA5DC8C44}" type="pres">
      <dgm:prSet presAssocID="{EB2CF8A7-94AE-4998-A78F-4167D7C03B2C}" presName="conn" presStyleLbl="parChTrans1D2" presStyleIdx="0" presStyleCnt="1"/>
      <dgm:spPr/>
    </dgm:pt>
    <dgm:pt modelId="{2EFDDB8D-C4B3-4754-BBDF-AE14BC56991F}" type="pres">
      <dgm:prSet presAssocID="{EB2CF8A7-94AE-4998-A78F-4167D7C03B2C}" presName="extraNode" presStyleLbl="node1" presStyleIdx="0" presStyleCnt="7"/>
      <dgm:spPr/>
    </dgm:pt>
    <dgm:pt modelId="{FF009FCE-7ADD-4819-89BD-4D1757BB53E9}" type="pres">
      <dgm:prSet presAssocID="{EB2CF8A7-94AE-4998-A78F-4167D7C03B2C}" presName="dstNode" presStyleLbl="node1" presStyleIdx="0" presStyleCnt="7"/>
      <dgm:spPr/>
    </dgm:pt>
    <dgm:pt modelId="{36D610FE-D74A-4707-8DBB-F4CB3AC106A4}" type="pres">
      <dgm:prSet presAssocID="{68B8DF3C-EA60-464D-8C79-C4E1511597D5}" presName="text_1" presStyleLbl="node1" presStyleIdx="0" presStyleCnt="7">
        <dgm:presLayoutVars>
          <dgm:bulletEnabled val="1"/>
        </dgm:presLayoutVars>
      </dgm:prSet>
      <dgm:spPr/>
    </dgm:pt>
    <dgm:pt modelId="{AFC7BEF8-2586-4FE6-91C1-5E9C25662C69}" type="pres">
      <dgm:prSet presAssocID="{68B8DF3C-EA60-464D-8C79-C4E1511597D5}" presName="accent_1" presStyleCnt="0"/>
      <dgm:spPr/>
    </dgm:pt>
    <dgm:pt modelId="{C2A73A1D-31A2-4F22-B6A5-388857DD5BC0}" type="pres">
      <dgm:prSet presAssocID="{68B8DF3C-EA60-464D-8C79-C4E1511597D5}" presName="accentRepeatNode" presStyleLbl="solidFgAcc1" presStyleIdx="0" presStyleCnt="7"/>
      <dgm:spPr/>
    </dgm:pt>
    <dgm:pt modelId="{61CDB38D-F377-4514-8929-CA175CE3FA00}" type="pres">
      <dgm:prSet presAssocID="{E05DE200-5188-4B85-A517-B5CED63918F5}" presName="text_2" presStyleLbl="node1" presStyleIdx="1" presStyleCnt="7">
        <dgm:presLayoutVars>
          <dgm:bulletEnabled val="1"/>
        </dgm:presLayoutVars>
      </dgm:prSet>
      <dgm:spPr/>
    </dgm:pt>
    <dgm:pt modelId="{C542DB66-90B0-4D4B-904A-59DC9F3DBAFA}" type="pres">
      <dgm:prSet presAssocID="{E05DE200-5188-4B85-A517-B5CED63918F5}" presName="accent_2" presStyleCnt="0"/>
      <dgm:spPr/>
    </dgm:pt>
    <dgm:pt modelId="{13210C4A-AF8D-46B8-A2AF-40A26E699F4B}" type="pres">
      <dgm:prSet presAssocID="{E05DE200-5188-4B85-A517-B5CED63918F5}" presName="accentRepeatNode" presStyleLbl="solidFgAcc1" presStyleIdx="1" presStyleCnt="7"/>
      <dgm:spPr/>
    </dgm:pt>
    <dgm:pt modelId="{F0222D37-BAC5-4BB8-B806-0820D526CAC5}" type="pres">
      <dgm:prSet presAssocID="{1D66F510-E8F2-46DB-B19F-D80E8AFFAEAB}" presName="text_3" presStyleLbl="node1" presStyleIdx="2" presStyleCnt="7">
        <dgm:presLayoutVars>
          <dgm:bulletEnabled val="1"/>
        </dgm:presLayoutVars>
      </dgm:prSet>
      <dgm:spPr/>
    </dgm:pt>
    <dgm:pt modelId="{AF99FC51-EF64-46CE-AA9A-9EDB82254B83}" type="pres">
      <dgm:prSet presAssocID="{1D66F510-E8F2-46DB-B19F-D80E8AFFAEAB}" presName="accent_3" presStyleCnt="0"/>
      <dgm:spPr/>
    </dgm:pt>
    <dgm:pt modelId="{C1E95FD5-D885-42C5-8FEE-4236AD4BB19A}" type="pres">
      <dgm:prSet presAssocID="{1D66F510-E8F2-46DB-B19F-D80E8AFFAEAB}" presName="accentRepeatNode" presStyleLbl="solidFgAcc1" presStyleIdx="2" presStyleCnt="7"/>
      <dgm:spPr/>
    </dgm:pt>
    <dgm:pt modelId="{7AD85515-62C8-47E2-A458-84BB1DFFE5CB}" type="pres">
      <dgm:prSet presAssocID="{1838EB7F-72E8-4430-889E-958E67B822F6}" presName="text_4" presStyleLbl="node1" presStyleIdx="3" presStyleCnt="7">
        <dgm:presLayoutVars>
          <dgm:bulletEnabled val="1"/>
        </dgm:presLayoutVars>
      </dgm:prSet>
      <dgm:spPr/>
    </dgm:pt>
    <dgm:pt modelId="{1E91868D-3980-4C59-8135-79D57B14F9A4}" type="pres">
      <dgm:prSet presAssocID="{1838EB7F-72E8-4430-889E-958E67B822F6}" presName="accent_4" presStyleCnt="0"/>
      <dgm:spPr/>
    </dgm:pt>
    <dgm:pt modelId="{7ABBFE2B-1A93-4D84-8BA6-D67B5DDD54FC}" type="pres">
      <dgm:prSet presAssocID="{1838EB7F-72E8-4430-889E-958E67B822F6}" presName="accentRepeatNode" presStyleLbl="solidFgAcc1" presStyleIdx="3" presStyleCnt="7"/>
      <dgm:spPr/>
    </dgm:pt>
    <dgm:pt modelId="{0E46DBFB-78FF-4C10-BFAC-569BCC53D882}" type="pres">
      <dgm:prSet presAssocID="{4B2031A9-FB5C-4644-BAA6-3E8303BEF267}" presName="text_5" presStyleLbl="node1" presStyleIdx="4" presStyleCnt="7" custLinFactNeighborX="228" custLinFactNeighborY="-802">
        <dgm:presLayoutVars>
          <dgm:bulletEnabled val="1"/>
        </dgm:presLayoutVars>
      </dgm:prSet>
      <dgm:spPr/>
    </dgm:pt>
    <dgm:pt modelId="{90E7B58A-1FE9-4C2D-B6C2-CBC7F80F9286}" type="pres">
      <dgm:prSet presAssocID="{4B2031A9-FB5C-4644-BAA6-3E8303BEF267}" presName="accent_5" presStyleCnt="0"/>
      <dgm:spPr/>
    </dgm:pt>
    <dgm:pt modelId="{1D31D263-9593-44A4-AC9C-0549CD1A3B34}" type="pres">
      <dgm:prSet presAssocID="{4B2031A9-FB5C-4644-BAA6-3E8303BEF267}" presName="accentRepeatNode" presStyleLbl="solidFgAcc1" presStyleIdx="4" presStyleCnt="7"/>
      <dgm:spPr/>
    </dgm:pt>
    <dgm:pt modelId="{35A8948C-2EF9-4764-AD7C-586DB49A702D}" type="pres">
      <dgm:prSet presAssocID="{AAA5C963-684E-4276-9442-C631CEF691EB}" presName="text_6" presStyleLbl="node1" presStyleIdx="5" presStyleCnt="7">
        <dgm:presLayoutVars>
          <dgm:bulletEnabled val="1"/>
        </dgm:presLayoutVars>
      </dgm:prSet>
      <dgm:spPr/>
    </dgm:pt>
    <dgm:pt modelId="{B920D678-2661-41AB-872E-A27657CE0B3A}" type="pres">
      <dgm:prSet presAssocID="{AAA5C963-684E-4276-9442-C631CEF691EB}" presName="accent_6" presStyleCnt="0"/>
      <dgm:spPr/>
    </dgm:pt>
    <dgm:pt modelId="{7F66609B-82AE-4331-AE6A-F0585580ED93}" type="pres">
      <dgm:prSet presAssocID="{AAA5C963-684E-4276-9442-C631CEF691EB}" presName="accentRepeatNode" presStyleLbl="solidFgAcc1" presStyleIdx="5" presStyleCnt="7"/>
      <dgm:spPr/>
    </dgm:pt>
    <dgm:pt modelId="{6C9E616A-2EC0-4C3E-B867-0F13CB22384F}" type="pres">
      <dgm:prSet presAssocID="{0901ECF5-06A6-41F1-B611-BC919FDF88E7}" presName="text_7" presStyleLbl="node1" presStyleIdx="6" presStyleCnt="7">
        <dgm:presLayoutVars>
          <dgm:bulletEnabled val="1"/>
        </dgm:presLayoutVars>
      </dgm:prSet>
      <dgm:spPr/>
    </dgm:pt>
    <dgm:pt modelId="{6FED04C9-DAF5-44FA-9FE8-80F160C7DCC5}" type="pres">
      <dgm:prSet presAssocID="{0901ECF5-06A6-41F1-B611-BC919FDF88E7}" presName="accent_7" presStyleCnt="0"/>
      <dgm:spPr/>
    </dgm:pt>
    <dgm:pt modelId="{28BE0781-E875-4DB8-8F9D-B76E09C5407C}" type="pres">
      <dgm:prSet presAssocID="{0901ECF5-06A6-41F1-B611-BC919FDF88E7}" presName="accentRepeatNode" presStyleLbl="solidFgAcc1" presStyleIdx="6" presStyleCnt="7"/>
      <dgm:spPr/>
    </dgm:pt>
  </dgm:ptLst>
  <dgm:cxnLst>
    <dgm:cxn modelId="{B722DB0A-7F47-4BC8-8170-7FD3713EDEFD}" srcId="{EB2CF8A7-94AE-4998-A78F-4167D7C03B2C}" destId="{1838EB7F-72E8-4430-889E-958E67B822F6}" srcOrd="3" destOrd="0" parTransId="{33927B2D-BA39-46ED-9FD4-F8ECB576DCB8}" sibTransId="{B8893B0E-F539-4F57-9661-6DDE9DE3C974}"/>
    <dgm:cxn modelId="{C677411D-40D9-4594-8F50-A05D17DAE8E7}" srcId="{EB2CF8A7-94AE-4998-A78F-4167D7C03B2C}" destId="{E05DE200-5188-4B85-A517-B5CED63918F5}" srcOrd="1" destOrd="0" parTransId="{97C238BC-A353-4414-B5C6-B27AF88E4CC0}" sibTransId="{FD27504F-A2DA-4E6F-9D76-FFCF2BBEE892}"/>
    <dgm:cxn modelId="{B73DB724-EA98-4084-8026-E73802E86F83}" type="presOf" srcId="{4B2031A9-FB5C-4644-BAA6-3E8303BEF267}" destId="{0E46DBFB-78FF-4C10-BFAC-569BCC53D882}" srcOrd="0" destOrd="0" presId="urn:microsoft.com/office/officeart/2008/layout/VerticalCurvedList"/>
    <dgm:cxn modelId="{FBDA262D-8B84-431E-BC5A-E1D42CC35F6C}" type="presOf" srcId="{AAA5C963-684E-4276-9442-C631CEF691EB}" destId="{35A8948C-2EF9-4764-AD7C-586DB49A702D}" srcOrd="0" destOrd="0" presId="urn:microsoft.com/office/officeart/2008/layout/VerticalCurvedList"/>
    <dgm:cxn modelId="{F63C423D-1128-42DC-940A-53E9BEC79416}" type="presOf" srcId="{68B8DF3C-EA60-464D-8C79-C4E1511597D5}" destId="{36D610FE-D74A-4707-8DBB-F4CB3AC106A4}" srcOrd="0" destOrd="0" presId="urn:microsoft.com/office/officeart/2008/layout/VerticalCurvedList"/>
    <dgm:cxn modelId="{BA364862-2758-4172-B27B-4030698479DC}" type="presOf" srcId="{1838EB7F-72E8-4430-889E-958E67B822F6}" destId="{7AD85515-62C8-47E2-A458-84BB1DFFE5CB}" srcOrd="0" destOrd="0" presId="urn:microsoft.com/office/officeart/2008/layout/VerticalCurvedList"/>
    <dgm:cxn modelId="{1688694D-DF46-46ED-A152-CB13214F8D28}" type="presOf" srcId="{AEE62488-6AB0-42B1-B324-6D7B557906DB}" destId="{2AA12207-6BB5-4228-ABDC-625EA5DC8C44}" srcOrd="0" destOrd="0" presId="urn:microsoft.com/office/officeart/2008/layout/VerticalCurvedList"/>
    <dgm:cxn modelId="{BF4F8873-D6DD-4306-8B15-7F7498CE6C01}" srcId="{EB2CF8A7-94AE-4998-A78F-4167D7C03B2C}" destId="{AAA5C963-684E-4276-9442-C631CEF691EB}" srcOrd="5" destOrd="0" parTransId="{411EAD8F-E4A5-49D3-8731-9B8124FE820F}" sibTransId="{30904155-10D4-470D-B31C-D75C2095AEE3}"/>
    <dgm:cxn modelId="{5334FE7F-4CDB-4A20-818E-CBC93A5E89D3}" type="presOf" srcId="{EB2CF8A7-94AE-4998-A78F-4167D7C03B2C}" destId="{EBD425A4-FC87-477E-9000-298FEE1DE8EE}" srcOrd="0" destOrd="0" presId="urn:microsoft.com/office/officeart/2008/layout/VerticalCurvedList"/>
    <dgm:cxn modelId="{7E57CC90-44B5-4676-A7D4-A8E4B6C59E5E}" type="presOf" srcId="{1D66F510-E8F2-46DB-B19F-D80E8AFFAEAB}" destId="{F0222D37-BAC5-4BB8-B806-0820D526CAC5}" srcOrd="0" destOrd="0" presId="urn:microsoft.com/office/officeart/2008/layout/VerticalCurvedList"/>
    <dgm:cxn modelId="{4FEB5094-F6D8-433E-982F-87C8FD64A4FE}" type="presOf" srcId="{0901ECF5-06A6-41F1-B611-BC919FDF88E7}" destId="{6C9E616A-2EC0-4C3E-B867-0F13CB22384F}" srcOrd="0" destOrd="0" presId="urn:microsoft.com/office/officeart/2008/layout/VerticalCurvedList"/>
    <dgm:cxn modelId="{D3E046AA-6690-43F4-A740-B623377A6CC6}" srcId="{EB2CF8A7-94AE-4998-A78F-4167D7C03B2C}" destId="{4B2031A9-FB5C-4644-BAA6-3E8303BEF267}" srcOrd="4" destOrd="0" parTransId="{BFBC493D-7859-4D02-88A5-34F64410A703}" sibTransId="{60543CE9-7A3E-45C6-92FF-90D0E6E4F4B0}"/>
    <dgm:cxn modelId="{E8F374B1-BEE3-497D-A32C-F3A823844E96}" type="presOf" srcId="{E05DE200-5188-4B85-A517-B5CED63918F5}" destId="{61CDB38D-F377-4514-8929-CA175CE3FA00}" srcOrd="0" destOrd="0" presId="urn:microsoft.com/office/officeart/2008/layout/VerticalCurvedList"/>
    <dgm:cxn modelId="{7E9124BA-2C6C-4939-B468-C77D4703EF8B}" srcId="{EB2CF8A7-94AE-4998-A78F-4167D7C03B2C}" destId="{0901ECF5-06A6-41F1-B611-BC919FDF88E7}" srcOrd="6" destOrd="0" parTransId="{072250DB-A51B-43C7-9293-7B1A915759A6}" sibTransId="{4F2EC6F8-4334-48CE-8F8D-E9F96150EAB1}"/>
    <dgm:cxn modelId="{353C47E6-736B-4008-9010-88EFA3E4A1FC}" srcId="{EB2CF8A7-94AE-4998-A78F-4167D7C03B2C}" destId="{68B8DF3C-EA60-464D-8C79-C4E1511597D5}" srcOrd="0" destOrd="0" parTransId="{50BA0C6C-F916-4C12-8B84-EBE905100C29}" sibTransId="{AEE62488-6AB0-42B1-B324-6D7B557906DB}"/>
    <dgm:cxn modelId="{065DCBE6-CA94-43A8-93E1-D82C8BDCD86B}" srcId="{EB2CF8A7-94AE-4998-A78F-4167D7C03B2C}" destId="{1D66F510-E8F2-46DB-B19F-D80E8AFFAEAB}" srcOrd="2" destOrd="0" parTransId="{B47DF500-6689-453B-A7A0-0259952B13BA}" sibTransId="{C6064628-4AD9-4BA7-BF6C-656A2F396900}"/>
    <dgm:cxn modelId="{34CAF02B-A8F0-4AB5-BC34-810DE8D7127D}" type="presParOf" srcId="{EBD425A4-FC87-477E-9000-298FEE1DE8EE}" destId="{B934C29C-254C-441B-8D4C-93C7AEDCDC90}" srcOrd="0" destOrd="0" presId="urn:microsoft.com/office/officeart/2008/layout/VerticalCurvedList"/>
    <dgm:cxn modelId="{596594FE-8F90-4829-B49B-DA2512F0BF6B}" type="presParOf" srcId="{B934C29C-254C-441B-8D4C-93C7AEDCDC90}" destId="{C2CB8C6B-B99D-4200-9E4E-AFB2FA99A41F}" srcOrd="0" destOrd="0" presId="urn:microsoft.com/office/officeart/2008/layout/VerticalCurvedList"/>
    <dgm:cxn modelId="{27C36C10-F77F-4E99-A46A-3C2862EA5F30}" type="presParOf" srcId="{C2CB8C6B-B99D-4200-9E4E-AFB2FA99A41F}" destId="{D2835284-D414-419D-967D-978F51490A19}" srcOrd="0" destOrd="0" presId="urn:microsoft.com/office/officeart/2008/layout/VerticalCurvedList"/>
    <dgm:cxn modelId="{CC3D95F2-9538-43C4-9B10-63573FACBF32}" type="presParOf" srcId="{C2CB8C6B-B99D-4200-9E4E-AFB2FA99A41F}" destId="{2AA12207-6BB5-4228-ABDC-625EA5DC8C44}" srcOrd="1" destOrd="0" presId="urn:microsoft.com/office/officeart/2008/layout/VerticalCurvedList"/>
    <dgm:cxn modelId="{ABA7ED17-EE8E-4948-AB31-F8F0D69EAF63}" type="presParOf" srcId="{C2CB8C6B-B99D-4200-9E4E-AFB2FA99A41F}" destId="{2EFDDB8D-C4B3-4754-BBDF-AE14BC56991F}" srcOrd="2" destOrd="0" presId="urn:microsoft.com/office/officeart/2008/layout/VerticalCurvedList"/>
    <dgm:cxn modelId="{1D782B4F-BDF0-42A6-AF0A-E86B16F17031}" type="presParOf" srcId="{C2CB8C6B-B99D-4200-9E4E-AFB2FA99A41F}" destId="{FF009FCE-7ADD-4819-89BD-4D1757BB53E9}" srcOrd="3" destOrd="0" presId="urn:microsoft.com/office/officeart/2008/layout/VerticalCurvedList"/>
    <dgm:cxn modelId="{55B25552-1D58-4C1A-AFDE-EEE225B34A2E}" type="presParOf" srcId="{B934C29C-254C-441B-8D4C-93C7AEDCDC90}" destId="{36D610FE-D74A-4707-8DBB-F4CB3AC106A4}" srcOrd="1" destOrd="0" presId="urn:microsoft.com/office/officeart/2008/layout/VerticalCurvedList"/>
    <dgm:cxn modelId="{A07C261D-89F5-4785-BAEE-1FF027601E82}" type="presParOf" srcId="{B934C29C-254C-441B-8D4C-93C7AEDCDC90}" destId="{AFC7BEF8-2586-4FE6-91C1-5E9C25662C69}" srcOrd="2" destOrd="0" presId="urn:microsoft.com/office/officeart/2008/layout/VerticalCurvedList"/>
    <dgm:cxn modelId="{2CDC8EE6-1A18-48AE-9962-AAA3CFEE641C}" type="presParOf" srcId="{AFC7BEF8-2586-4FE6-91C1-5E9C25662C69}" destId="{C2A73A1D-31A2-4F22-B6A5-388857DD5BC0}" srcOrd="0" destOrd="0" presId="urn:microsoft.com/office/officeart/2008/layout/VerticalCurvedList"/>
    <dgm:cxn modelId="{AE969B25-0126-4EDE-B407-962235D09943}" type="presParOf" srcId="{B934C29C-254C-441B-8D4C-93C7AEDCDC90}" destId="{61CDB38D-F377-4514-8929-CA175CE3FA00}" srcOrd="3" destOrd="0" presId="urn:microsoft.com/office/officeart/2008/layout/VerticalCurvedList"/>
    <dgm:cxn modelId="{B8D06A26-F9D6-4114-83B5-52C291191F79}" type="presParOf" srcId="{B934C29C-254C-441B-8D4C-93C7AEDCDC90}" destId="{C542DB66-90B0-4D4B-904A-59DC9F3DBAFA}" srcOrd="4" destOrd="0" presId="urn:microsoft.com/office/officeart/2008/layout/VerticalCurvedList"/>
    <dgm:cxn modelId="{7E21698A-3A91-49BD-AF72-07681A0800FB}" type="presParOf" srcId="{C542DB66-90B0-4D4B-904A-59DC9F3DBAFA}" destId="{13210C4A-AF8D-46B8-A2AF-40A26E699F4B}" srcOrd="0" destOrd="0" presId="urn:microsoft.com/office/officeart/2008/layout/VerticalCurvedList"/>
    <dgm:cxn modelId="{260723F8-8723-49BE-B61C-B10BBA762D56}" type="presParOf" srcId="{B934C29C-254C-441B-8D4C-93C7AEDCDC90}" destId="{F0222D37-BAC5-4BB8-B806-0820D526CAC5}" srcOrd="5" destOrd="0" presId="urn:microsoft.com/office/officeart/2008/layout/VerticalCurvedList"/>
    <dgm:cxn modelId="{129360A7-6879-42DC-B87A-DBAE98EEA43D}" type="presParOf" srcId="{B934C29C-254C-441B-8D4C-93C7AEDCDC90}" destId="{AF99FC51-EF64-46CE-AA9A-9EDB82254B83}" srcOrd="6" destOrd="0" presId="urn:microsoft.com/office/officeart/2008/layout/VerticalCurvedList"/>
    <dgm:cxn modelId="{93529972-5C56-4929-B448-05CF512F43E9}" type="presParOf" srcId="{AF99FC51-EF64-46CE-AA9A-9EDB82254B83}" destId="{C1E95FD5-D885-42C5-8FEE-4236AD4BB19A}" srcOrd="0" destOrd="0" presId="urn:microsoft.com/office/officeart/2008/layout/VerticalCurvedList"/>
    <dgm:cxn modelId="{16BBF138-3899-4071-B5E3-A693CA553CDC}" type="presParOf" srcId="{B934C29C-254C-441B-8D4C-93C7AEDCDC90}" destId="{7AD85515-62C8-47E2-A458-84BB1DFFE5CB}" srcOrd="7" destOrd="0" presId="urn:microsoft.com/office/officeart/2008/layout/VerticalCurvedList"/>
    <dgm:cxn modelId="{41451428-6F15-4D7D-8EC1-0A9648564471}" type="presParOf" srcId="{B934C29C-254C-441B-8D4C-93C7AEDCDC90}" destId="{1E91868D-3980-4C59-8135-79D57B14F9A4}" srcOrd="8" destOrd="0" presId="urn:microsoft.com/office/officeart/2008/layout/VerticalCurvedList"/>
    <dgm:cxn modelId="{9C5B2234-5831-475D-BA8B-88C8282A7596}" type="presParOf" srcId="{1E91868D-3980-4C59-8135-79D57B14F9A4}" destId="{7ABBFE2B-1A93-4D84-8BA6-D67B5DDD54FC}" srcOrd="0" destOrd="0" presId="urn:microsoft.com/office/officeart/2008/layout/VerticalCurvedList"/>
    <dgm:cxn modelId="{51C6BFD3-BFDE-4B02-8231-BB6FA361BAAC}" type="presParOf" srcId="{B934C29C-254C-441B-8D4C-93C7AEDCDC90}" destId="{0E46DBFB-78FF-4C10-BFAC-569BCC53D882}" srcOrd="9" destOrd="0" presId="urn:microsoft.com/office/officeart/2008/layout/VerticalCurvedList"/>
    <dgm:cxn modelId="{76EA3A36-D9F7-4471-81DB-BFDAD512181C}" type="presParOf" srcId="{B934C29C-254C-441B-8D4C-93C7AEDCDC90}" destId="{90E7B58A-1FE9-4C2D-B6C2-CBC7F80F9286}" srcOrd="10" destOrd="0" presId="urn:microsoft.com/office/officeart/2008/layout/VerticalCurvedList"/>
    <dgm:cxn modelId="{D7D852DF-D6CA-43B2-8D3A-E0F02269DEAE}" type="presParOf" srcId="{90E7B58A-1FE9-4C2D-B6C2-CBC7F80F9286}" destId="{1D31D263-9593-44A4-AC9C-0549CD1A3B34}" srcOrd="0" destOrd="0" presId="urn:microsoft.com/office/officeart/2008/layout/VerticalCurvedList"/>
    <dgm:cxn modelId="{167C9B6E-77B5-4556-936E-6F03C2C3EA0F}" type="presParOf" srcId="{B934C29C-254C-441B-8D4C-93C7AEDCDC90}" destId="{35A8948C-2EF9-4764-AD7C-586DB49A702D}" srcOrd="11" destOrd="0" presId="urn:microsoft.com/office/officeart/2008/layout/VerticalCurvedList"/>
    <dgm:cxn modelId="{5E62D5A3-E131-444A-B61A-113D98EE17F6}" type="presParOf" srcId="{B934C29C-254C-441B-8D4C-93C7AEDCDC90}" destId="{B920D678-2661-41AB-872E-A27657CE0B3A}" srcOrd="12" destOrd="0" presId="urn:microsoft.com/office/officeart/2008/layout/VerticalCurvedList"/>
    <dgm:cxn modelId="{B809EC4A-E411-4CCE-B976-4FF8DC967885}" type="presParOf" srcId="{B920D678-2661-41AB-872E-A27657CE0B3A}" destId="{7F66609B-82AE-4331-AE6A-F0585580ED93}" srcOrd="0" destOrd="0" presId="urn:microsoft.com/office/officeart/2008/layout/VerticalCurvedList"/>
    <dgm:cxn modelId="{CCBB2B72-45C0-48AA-8F30-3A2254193F31}" type="presParOf" srcId="{B934C29C-254C-441B-8D4C-93C7AEDCDC90}" destId="{6C9E616A-2EC0-4C3E-B867-0F13CB22384F}" srcOrd="13" destOrd="0" presId="urn:microsoft.com/office/officeart/2008/layout/VerticalCurvedList"/>
    <dgm:cxn modelId="{258D0555-FA09-45A7-B080-C85563CA664C}" type="presParOf" srcId="{B934C29C-254C-441B-8D4C-93C7AEDCDC90}" destId="{6FED04C9-DAF5-44FA-9FE8-80F160C7DCC5}" srcOrd="14" destOrd="0" presId="urn:microsoft.com/office/officeart/2008/layout/VerticalCurvedList"/>
    <dgm:cxn modelId="{85386B50-6C64-4CCF-9252-9377C8822461}" type="presParOf" srcId="{6FED04C9-DAF5-44FA-9FE8-80F160C7DCC5}" destId="{28BE0781-E875-4DB8-8F9D-B76E09C5407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C070EA-F13D-4568-90C2-41D3200AA02F}">
      <dsp:nvSpPr>
        <dsp:cNvPr id="0" name=""/>
        <dsp:cNvSpPr/>
      </dsp:nvSpPr>
      <dsp:spPr>
        <a:xfrm>
          <a:off x="0" y="307138"/>
          <a:ext cx="7315200" cy="143705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200" kern="1200" dirty="0"/>
            <a:t>レストラン等と連携してメニュー開発をする中で、プロの視点を学ぶ</a:t>
          </a:r>
        </a:p>
      </dsp:txBody>
      <dsp:txXfrm>
        <a:off x="70151" y="377289"/>
        <a:ext cx="7174898" cy="1296750"/>
      </dsp:txXfrm>
    </dsp:sp>
    <dsp:sp modelId="{DDE67590-39C9-41EE-93DF-4DCBAAA4FFEB}">
      <dsp:nvSpPr>
        <dsp:cNvPr id="0" name=""/>
        <dsp:cNvSpPr/>
      </dsp:nvSpPr>
      <dsp:spPr>
        <a:xfrm>
          <a:off x="0" y="1842111"/>
          <a:ext cx="7315200" cy="143705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400" kern="1200" dirty="0"/>
            <a:t>地元の食材を使用したメニュー開発をとおして、地域活性化につなげる</a:t>
          </a:r>
        </a:p>
      </dsp:txBody>
      <dsp:txXfrm>
        <a:off x="70151" y="1912262"/>
        <a:ext cx="7174898" cy="1296750"/>
      </dsp:txXfrm>
    </dsp:sp>
    <dsp:sp modelId="{2EDED9A2-8A18-489A-B1EF-30B6B87B52AF}">
      <dsp:nvSpPr>
        <dsp:cNvPr id="0" name=""/>
        <dsp:cNvSpPr/>
      </dsp:nvSpPr>
      <dsp:spPr>
        <a:xfrm>
          <a:off x="0" y="3377083"/>
          <a:ext cx="7315200" cy="143705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400" kern="1200" dirty="0"/>
            <a:t>地域企業との連携、地産地消により宝来市への理解を深める</a:t>
          </a:r>
        </a:p>
      </dsp:txBody>
      <dsp:txXfrm>
        <a:off x="70151" y="3447234"/>
        <a:ext cx="7174898" cy="12967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6B11B-AE68-4B3D-BD97-B700A31109A9}">
      <dsp:nvSpPr>
        <dsp:cNvPr id="0" name=""/>
        <dsp:cNvSpPr/>
      </dsp:nvSpPr>
      <dsp:spPr>
        <a:xfrm>
          <a:off x="2503170" y="2810090"/>
          <a:ext cx="2308860" cy="230886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600" b="1" kern="1200" dirty="0"/>
            <a:t>青野丘</a:t>
          </a:r>
          <a:br>
            <a:rPr kumimoji="1" lang="en-US" altLang="ja-JP" sz="3600" b="1" kern="1200" dirty="0"/>
          </a:br>
          <a:r>
            <a:rPr kumimoji="1" lang="ja-JP" altLang="en-US" sz="3600" b="1" kern="1200" dirty="0"/>
            <a:t>高校</a:t>
          </a:r>
        </a:p>
      </dsp:txBody>
      <dsp:txXfrm>
        <a:off x="2841295" y="3148215"/>
        <a:ext cx="1632610" cy="1632610"/>
      </dsp:txXfrm>
    </dsp:sp>
    <dsp:sp modelId="{94EA3A29-8866-4A46-81CA-2E57E0516F15}">
      <dsp:nvSpPr>
        <dsp:cNvPr id="0" name=""/>
        <dsp:cNvSpPr/>
      </dsp:nvSpPr>
      <dsp:spPr>
        <a:xfrm rot="12900000">
          <a:off x="965702" y="2389289"/>
          <a:ext cx="1824226" cy="658025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5245C9-ED79-41A5-B5A1-8764AADBD29D}">
      <dsp:nvSpPr>
        <dsp:cNvPr id="0" name=""/>
        <dsp:cNvSpPr/>
      </dsp:nvSpPr>
      <dsp:spPr>
        <a:xfrm>
          <a:off x="33947" y="1317768"/>
          <a:ext cx="2193417" cy="17547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b="1" kern="1200" dirty="0"/>
            <a:t>市役所</a:t>
          </a:r>
        </a:p>
      </dsp:txBody>
      <dsp:txXfrm>
        <a:off x="85341" y="1369162"/>
        <a:ext cx="2090629" cy="1651945"/>
      </dsp:txXfrm>
    </dsp:sp>
    <dsp:sp modelId="{97945FCC-D226-4F2E-8EA9-829EB6F0AB02}">
      <dsp:nvSpPr>
        <dsp:cNvPr id="0" name=""/>
        <dsp:cNvSpPr/>
      </dsp:nvSpPr>
      <dsp:spPr>
        <a:xfrm rot="16200000">
          <a:off x="2745486" y="1462792"/>
          <a:ext cx="1824226" cy="658025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23CBA3-2F6F-4D82-AC96-FA1BD94562DE}">
      <dsp:nvSpPr>
        <dsp:cNvPr id="0" name=""/>
        <dsp:cNvSpPr/>
      </dsp:nvSpPr>
      <dsp:spPr>
        <a:xfrm>
          <a:off x="2560891" y="2324"/>
          <a:ext cx="2193417" cy="17547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b="1" kern="1200" dirty="0"/>
            <a:t>レストラン</a:t>
          </a:r>
        </a:p>
      </dsp:txBody>
      <dsp:txXfrm>
        <a:off x="2612285" y="53718"/>
        <a:ext cx="2090629" cy="1651945"/>
      </dsp:txXfrm>
    </dsp:sp>
    <dsp:sp modelId="{EB963ED4-CE0D-4001-85CD-A1CF7A882116}">
      <dsp:nvSpPr>
        <dsp:cNvPr id="0" name=""/>
        <dsp:cNvSpPr/>
      </dsp:nvSpPr>
      <dsp:spPr>
        <a:xfrm rot="19500000">
          <a:off x="4525270" y="2389289"/>
          <a:ext cx="1824226" cy="658025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8A952B-7B5A-466E-A87E-403E37957DFA}">
      <dsp:nvSpPr>
        <dsp:cNvPr id="0" name=""/>
        <dsp:cNvSpPr/>
      </dsp:nvSpPr>
      <dsp:spPr>
        <a:xfrm>
          <a:off x="5087835" y="1317768"/>
          <a:ext cx="2193417" cy="175473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b="1" kern="1200" dirty="0"/>
            <a:t>道の駅</a:t>
          </a:r>
          <a:br>
            <a:rPr kumimoji="1" lang="en-US" altLang="ja-JP" sz="2800" b="1" kern="1200" dirty="0"/>
          </a:br>
          <a:r>
            <a:rPr kumimoji="1" lang="ja-JP" altLang="en-US" sz="2800" b="1" kern="1200" dirty="0"/>
            <a:t>（売店）</a:t>
          </a:r>
        </a:p>
      </dsp:txBody>
      <dsp:txXfrm>
        <a:off x="5139229" y="1369162"/>
        <a:ext cx="2090629" cy="16519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A12207-6BB5-4228-ABDC-625EA5DC8C44}">
      <dsp:nvSpPr>
        <dsp:cNvPr id="0" name=""/>
        <dsp:cNvSpPr/>
      </dsp:nvSpPr>
      <dsp:spPr>
        <a:xfrm>
          <a:off x="-5787001" y="-886259"/>
          <a:ext cx="6893793" cy="6893793"/>
        </a:xfrm>
        <a:prstGeom prst="blockArc">
          <a:avLst>
            <a:gd name="adj1" fmla="val 18900000"/>
            <a:gd name="adj2" fmla="val 2700000"/>
            <a:gd name="adj3" fmla="val 313"/>
          </a:avLst>
        </a:prstGeom>
        <a:noFill/>
        <a:ln w="1079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D610FE-D74A-4707-8DBB-F4CB3AC106A4}">
      <dsp:nvSpPr>
        <dsp:cNvPr id="0" name=""/>
        <dsp:cNvSpPr/>
      </dsp:nvSpPr>
      <dsp:spPr>
        <a:xfrm>
          <a:off x="359257" y="232813"/>
          <a:ext cx="6887573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既存メニューの分析</a:t>
          </a:r>
        </a:p>
      </dsp:txBody>
      <dsp:txXfrm>
        <a:off x="359257" y="232813"/>
        <a:ext cx="6887573" cy="465421"/>
      </dsp:txXfrm>
    </dsp:sp>
    <dsp:sp modelId="{C2A73A1D-31A2-4F22-B6A5-388857DD5BC0}">
      <dsp:nvSpPr>
        <dsp:cNvPr id="0" name=""/>
        <dsp:cNvSpPr/>
      </dsp:nvSpPr>
      <dsp:spPr>
        <a:xfrm>
          <a:off x="68369" y="174635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CDB38D-F377-4514-8929-CA175CE3FA00}">
      <dsp:nvSpPr>
        <dsp:cNvPr id="0" name=""/>
        <dsp:cNvSpPr/>
      </dsp:nvSpPr>
      <dsp:spPr>
        <a:xfrm>
          <a:off x="780738" y="931355"/>
          <a:ext cx="6466092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メニューコンセプトの考案</a:t>
          </a:r>
        </a:p>
      </dsp:txBody>
      <dsp:txXfrm>
        <a:off x="780738" y="931355"/>
        <a:ext cx="6466092" cy="465421"/>
      </dsp:txXfrm>
    </dsp:sp>
    <dsp:sp modelId="{13210C4A-AF8D-46B8-A2AF-40A26E699F4B}">
      <dsp:nvSpPr>
        <dsp:cNvPr id="0" name=""/>
        <dsp:cNvSpPr/>
      </dsp:nvSpPr>
      <dsp:spPr>
        <a:xfrm>
          <a:off x="489849" y="873177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22D37-BAC5-4BB8-B806-0820D526CAC5}">
      <dsp:nvSpPr>
        <dsp:cNvPr id="0" name=""/>
        <dsp:cNvSpPr/>
      </dsp:nvSpPr>
      <dsp:spPr>
        <a:xfrm>
          <a:off x="1011707" y="1629384"/>
          <a:ext cx="6235123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試作・分析</a:t>
          </a:r>
        </a:p>
      </dsp:txBody>
      <dsp:txXfrm>
        <a:off x="1011707" y="1629384"/>
        <a:ext cx="6235123" cy="465421"/>
      </dsp:txXfrm>
    </dsp:sp>
    <dsp:sp modelId="{C1E95FD5-D885-42C5-8FEE-4236AD4BB19A}">
      <dsp:nvSpPr>
        <dsp:cNvPr id="0" name=""/>
        <dsp:cNvSpPr/>
      </dsp:nvSpPr>
      <dsp:spPr>
        <a:xfrm>
          <a:off x="720819" y="1571207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D85515-62C8-47E2-A458-84BB1DFFE5CB}">
      <dsp:nvSpPr>
        <dsp:cNvPr id="0" name=""/>
        <dsp:cNvSpPr/>
      </dsp:nvSpPr>
      <dsp:spPr>
        <a:xfrm>
          <a:off x="1085454" y="2327926"/>
          <a:ext cx="6161376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レストランへのメニュー提案</a:t>
          </a:r>
        </a:p>
      </dsp:txBody>
      <dsp:txXfrm>
        <a:off x="1085454" y="2327926"/>
        <a:ext cx="6161376" cy="465421"/>
      </dsp:txXfrm>
    </dsp:sp>
    <dsp:sp modelId="{7ABBFE2B-1A93-4D84-8BA6-D67B5DDD54FC}">
      <dsp:nvSpPr>
        <dsp:cNvPr id="0" name=""/>
        <dsp:cNvSpPr/>
      </dsp:nvSpPr>
      <dsp:spPr>
        <a:xfrm>
          <a:off x="794565" y="2269749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46DBFB-78FF-4C10-BFAC-569BCC53D882}">
      <dsp:nvSpPr>
        <dsp:cNvPr id="0" name=""/>
        <dsp:cNvSpPr/>
      </dsp:nvSpPr>
      <dsp:spPr>
        <a:xfrm>
          <a:off x="1025923" y="3022735"/>
          <a:ext cx="6235123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味、ボリューム、見た目、価格等の検証</a:t>
          </a:r>
        </a:p>
      </dsp:txBody>
      <dsp:txXfrm>
        <a:off x="1025923" y="3022735"/>
        <a:ext cx="6235123" cy="465421"/>
      </dsp:txXfrm>
    </dsp:sp>
    <dsp:sp modelId="{1D31D263-9593-44A4-AC9C-0549CD1A3B34}">
      <dsp:nvSpPr>
        <dsp:cNvPr id="0" name=""/>
        <dsp:cNvSpPr/>
      </dsp:nvSpPr>
      <dsp:spPr>
        <a:xfrm>
          <a:off x="720819" y="2968290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A8948C-2EF9-4764-AD7C-586DB49A702D}">
      <dsp:nvSpPr>
        <dsp:cNvPr id="0" name=""/>
        <dsp:cNvSpPr/>
      </dsp:nvSpPr>
      <dsp:spPr>
        <a:xfrm>
          <a:off x="780738" y="3724498"/>
          <a:ext cx="6466092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試作・分析</a:t>
          </a:r>
        </a:p>
      </dsp:txBody>
      <dsp:txXfrm>
        <a:off x="780738" y="3724498"/>
        <a:ext cx="6466092" cy="465421"/>
      </dsp:txXfrm>
    </dsp:sp>
    <dsp:sp modelId="{7F66609B-82AE-4331-AE6A-F0585580ED93}">
      <dsp:nvSpPr>
        <dsp:cNvPr id="0" name=""/>
        <dsp:cNvSpPr/>
      </dsp:nvSpPr>
      <dsp:spPr>
        <a:xfrm>
          <a:off x="489849" y="3666320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9E616A-2EC0-4C3E-B867-0F13CB22384F}">
      <dsp:nvSpPr>
        <dsp:cNvPr id="0" name=""/>
        <dsp:cNvSpPr/>
      </dsp:nvSpPr>
      <dsp:spPr>
        <a:xfrm>
          <a:off x="359257" y="4423040"/>
          <a:ext cx="6887573" cy="46542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9428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レストランでの提供</a:t>
          </a:r>
        </a:p>
      </dsp:txBody>
      <dsp:txXfrm>
        <a:off x="359257" y="4423040"/>
        <a:ext cx="6887573" cy="465421"/>
      </dsp:txXfrm>
    </dsp:sp>
    <dsp:sp modelId="{28BE0781-E875-4DB8-8F9D-B76E09C5407C}">
      <dsp:nvSpPr>
        <dsp:cNvPr id="0" name=""/>
        <dsp:cNvSpPr/>
      </dsp:nvSpPr>
      <dsp:spPr>
        <a:xfrm>
          <a:off x="68369" y="4364862"/>
          <a:ext cx="581776" cy="58177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6200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809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671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3963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3711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16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449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9653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71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634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0385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44D415C-4368-4090-8D64-F2D80A8CE863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C1E5C07-1E89-406E-BD02-660846B80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7792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kumimoji="1"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55B654-3361-A336-3246-7CA34B9D51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000" b="1" dirty="0"/>
              <a:t>地産地消メニュー</a:t>
            </a:r>
            <a:endParaRPr kumimoji="1" lang="ja-JP" altLang="en-US" sz="6000" b="1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F59887C-1E9F-D708-F016-CC1354DE76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sz="2800" b="1" dirty="0"/>
              <a:t>青野丘高等学校　フードビジネスコース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A3954EF-E712-EAAA-C583-0F83285807C8}"/>
              </a:ext>
            </a:extLst>
          </p:cNvPr>
          <p:cNvSpPr/>
          <p:nvPr/>
        </p:nvSpPr>
        <p:spPr>
          <a:xfrm>
            <a:off x="1100015" y="2598003"/>
            <a:ext cx="38972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4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青高生発！！</a:t>
            </a:r>
          </a:p>
        </p:txBody>
      </p:sp>
    </p:spTree>
    <p:extLst>
      <p:ext uri="{BB962C8B-B14F-4D97-AF65-F5344CB8AC3E}">
        <p14:creationId xmlns:p14="http://schemas.microsoft.com/office/powerpoint/2010/main" val="3907133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F70DEA-BFFD-E93B-62DD-A4B41C3DA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ja-JP" altLang="en-US" b="1" dirty="0"/>
              <a:t>目的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145C9E9B-F514-9B8D-91DC-2F336046B7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8067998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001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03C656-AB03-2BB0-C6CB-4CDED79B7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ja-JP" altLang="en-US" b="1" dirty="0"/>
              <a:t>支援体制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CA2AEE44-5BEC-388A-0BA4-3E67BCE3C0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6707232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2294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A6CEE9-9739-25C8-5EC0-755CE06BC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b="1" dirty="0"/>
              <a:t>メニュー紹介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65D2ED1-8690-57C5-8C4C-955A9CD006E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endParaRPr lang="en-US" altLang="ja-JP" dirty="0"/>
          </a:p>
          <a:p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lang="ja-JP" altLang="en-US" dirty="0"/>
              <a:t>ご飯　（ほうライス）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dirty="0"/>
              <a:t>赤みそ</a:t>
            </a:r>
            <a:endParaRPr kumimoji="1"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dirty="0"/>
              <a:t>チーズ（宝来ミルク）</a:t>
            </a:r>
            <a:endParaRPr kumimoji="1" lang="en-US" altLang="ja-JP" dirty="0"/>
          </a:p>
          <a:p>
            <a:r>
              <a:rPr lang="ja-JP" altLang="en-US" dirty="0"/>
              <a:t>砂糖</a:t>
            </a:r>
            <a:endParaRPr lang="en-US" altLang="ja-JP" dirty="0"/>
          </a:p>
          <a:p>
            <a:r>
              <a:rPr kumimoji="1" lang="ja-JP" altLang="en-US" dirty="0"/>
              <a:t>白ごま</a:t>
            </a:r>
            <a:endParaRPr kumimoji="1" lang="en-US" altLang="ja-JP" dirty="0"/>
          </a:p>
          <a:p>
            <a:r>
              <a:rPr lang="ja-JP" altLang="en-US" dirty="0"/>
              <a:t>しょうが</a:t>
            </a:r>
            <a:endParaRPr lang="en-US" altLang="ja-JP" dirty="0"/>
          </a:p>
          <a:p>
            <a:r>
              <a:rPr kumimoji="1" lang="ja-JP" altLang="en-US" dirty="0"/>
              <a:t>酒</a:t>
            </a:r>
            <a:endParaRPr kumimoji="1" lang="en-US" altLang="ja-JP" dirty="0"/>
          </a:p>
          <a:p>
            <a:r>
              <a:rPr lang="ja-JP" altLang="en-US" dirty="0"/>
              <a:t>水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1B2E8FF-E133-1EBD-7E07-CA868DBB3D2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endParaRPr lang="en-US" altLang="ja-JP" dirty="0"/>
          </a:p>
          <a:p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lang="ja-JP" altLang="en-US" dirty="0"/>
              <a:t>鹿肉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lang="ja-JP" altLang="en-US" dirty="0"/>
              <a:t>玉ねぎ</a:t>
            </a: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lang="ja-JP" altLang="en-US" dirty="0"/>
              <a:t>にんじん</a:t>
            </a:r>
            <a:endParaRPr lang="en-US" altLang="ja-JP" dirty="0"/>
          </a:p>
          <a:p>
            <a:r>
              <a:rPr kumimoji="1" lang="ja-JP" altLang="en-US" dirty="0"/>
              <a:t>セロリ</a:t>
            </a:r>
            <a:endParaRPr kumimoji="1" lang="en-US" altLang="ja-JP" dirty="0"/>
          </a:p>
          <a:p>
            <a:r>
              <a:rPr lang="ja-JP" altLang="en-US" dirty="0"/>
              <a:t>塩・こしょう</a:t>
            </a:r>
            <a:endParaRPr lang="en-US" altLang="ja-JP" dirty="0"/>
          </a:p>
          <a:p>
            <a:r>
              <a:rPr kumimoji="1" lang="ja-JP" altLang="en-US" dirty="0"/>
              <a:t>オリーブオイル</a:t>
            </a:r>
            <a:endParaRPr kumimoji="1" lang="en-US" altLang="ja-JP" dirty="0"/>
          </a:p>
          <a:p>
            <a:r>
              <a:rPr kumimoji="1" lang="ja-JP" altLang="en-US" dirty="0"/>
              <a:t>白ワイン</a:t>
            </a:r>
            <a:endParaRPr kumimoji="1" lang="en-US" altLang="ja-JP" dirty="0"/>
          </a:p>
          <a:p>
            <a:r>
              <a:rPr lang="ja-JP" altLang="en-US" dirty="0"/>
              <a:t>トマト缶</a:t>
            </a:r>
            <a:endParaRPr lang="en-US" altLang="ja-JP" dirty="0"/>
          </a:p>
          <a:p>
            <a:r>
              <a:rPr kumimoji="1" lang="ja-JP" altLang="en-US" dirty="0"/>
              <a:t>コンソメ</a:t>
            </a:r>
            <a:endParaRPr kumimoji="1" lang="en-US" altLang="ja-JP" dirty="0"/>
          </a:p>
          <a:p>
            <a:r>
              <a:rPr lang="ja-JP" altLang="en-US" dirty="0"/>
              <a:t>ローリエ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6411BE2-0A4B-B02B-96F7-F7F2830C6329}"/>
              </a:ext>
            </a:extLst>
          </p:cNvPr>
          <p:cNvSpPr txBox="1"/>
          <p:nvPr/>
        </p:nvSpPr>
        <p:spPr>
          <a:xfrm>
            <a:off x="3940499" y="6174769"/>
            <a:ext cx="709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</a:rPr>
              <a:t>◆</a:t>
            </a:r>
            <a:r>
              <a:rPr kumimoji="1" lang="ja-JP" altLang="en-US" dirty="0"/>
              <a:t>が地元の食材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96E53DC-F0AA-B796-5670-E9A8EC891891}"/>
              </a:ext>
            </a:extLst>
          </p:cNvPr>
          <p:cNvSpPr/>
          <p:nvPr/>
        </p:nvSpPr>
        <p:spPr>
          <a:xfrm>
            <a:off x="3867911" y="914845"/>
            <a:ext cx="347472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2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ＤＨＰ特太ゴシック体" panose="020B0500000000000000" pitchFamily="50" charset="-128"/>
                <a:ea typeface="ＤＨＰ特太ゴシック体" panose="020B0500000000000000" pitchFamily="50" charset="-128"/>
              </a:rPr>
              <a:t>チーズのび～る五平餅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A71C106-9D70-A0E3-D94F-4CB445E3A9D3}"/>
              </a:ext>
            </a:extLst>
          </p:cNvPr>
          <p:cNvSpPr/>
          <p:nvPr/>
        </p:nvSpPr>
        <p:spPr>
          <a:xfrm>
            <a:off x="8010658" y="914845"/>
            <a:ext cx="30896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2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ＤＨＰ特太ゴシック体" panose="020B0500000000000000" pitchFamily="50" charset="-128"/>
                <a:ea typeface="ＤＨＰ特太ゴシック体" panose="020B0500000000000000" pitchFamily="50" charset="-128"/>
              </a:rPr>
              <a:t>鹿肉のラグーソース</a:t>
            </a:r>
          </a:p>
        </p:txBody>
      </p:sp>
    </p:spTree>
    <p:extLst>
      <p:ext uri="{BB962C8B-B14F-4D97-AF65-F5344CB8AC3E}">
        <p14:creationId xmlns:p14="http://schemas.microsoft.com/office/powerpoint/2010/main" val="686565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31E0EF-E243-6A68-D73A-275E3A4EC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ja-JP" altLang="en-US" b="1" dirty="0"/>
              <a:t>メニュー</a:t>
            </a:r>
            <a:br>
              <a:rPr lang="en-US" altLang="ja-JP" b="1" dirty="0"/>
            </a:br>
            <a:r>
              <a:rPr lang="ja-JP" altLang="en-US" b="1" dirty="0"/>
              <a:t>開発の流れ</a:t>
            </a:r>
            <a:endParaRPr kumimoji="1" lang="ja-JP" altLang="en-US" b="1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21224A72-515C-CC3E-3DF0-A29E31DC4D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3775580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9342076"/>
      </p:ext>
    </p:extLst>
  </p:cSld>
  <p:clrMapOvr>
    <a:masterClrMapping/>
  </p:clrMapOvr>
</p:sld>
</file>

<file path=ppt/theme/theme1.xml><?xml version="1.0" encoding="utf-8"?>
<a:theme xmlns:a="http://schemas.openxmlformats.org/drawingml/2006/main" name="フレーム">
  <a:themeElements>
    <a:clrScheme name="フレーム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フレーム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フレーム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クォータブル</Template>
  <TotalTime>2537</TotalTime>
  <Words>162</Words>
  <PresentationFormat>ワイド画面</PresentationFormat>
  <Paragraphs>46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ＤＨＰ特太ゴシック体</vt:lpstr>
      <vt:lpstr>Corbel</vt:lpstr>
      <vt:lpstr>Wingdings</vt:lpstr>
      <vt:lpstr>Wingdings 2</vt:lpstr>
      <vt:lpstr>フレーム</vt:lpstr>
      <vt:lpstr>地産地消メニュー</vt:lpstr>
      <vt:lpstr>目的</vt:lpstr>
      <vt:lpstr>支援体制</vt:lpstr>
      <vt:lpstr>メニュー紹介</vt:lpstr>
      <vt:lpstr>メニュー 開発の流れ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2022-08-25T06:47:38Z</dcterms:created>
  <dcterms:modified xsi:type="dcterms:W3CDTF">2022-09-19T14:10:55Z</dcterms:modified>
</cp:coreProperties>
</file>